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2" r:id="rId6"/>
    <p:sldId id="263" r:id="rId7"/>
    <p:sldId id="269" r:id="rId8"/>
    <p:sldId id="266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6"/>
    <p:restoredTop sz="94505"/>
  </p:normalViewPr>
  <p:slideViewPr>
    <p:cSldViewPr snapToGrid="0" snapToObjects="1">
      <p:cViewPr>
        <p:scale>
          <a:sx n="98" d="100"/>
          <a:sy n="98" d="100"/>
        </p:scale>
        <p:origin x="150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D7877-D81C-5844-9A21-FDB11CB38414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17D6-3722-854B-B78D-5F09281E9BC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D17D6-3722-854B-B78D-5F09281E9BC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1054D-4FBA-1645-9C02-11E97633572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DE613-4AAB-C846-973A-C1A4C4AB4FE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6/06/28/distributions-of-annual-income/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凌空经济（标题）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副标题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934929" y="4429919"/>
            <a:ext cx="74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导语：</a:t>
            </a:r>
            <a:r>
              <a:rPr lang="en-US" altLang="zh-CN" dirty="0" err="1" smtClean="0"/>
              <a:t>xxxxxxxxxxxxxxxxxxxxxxxxxxxxxxxxxxxxxxxxxxxxxxx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58400" y="250723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Dt</a:t>
            </a:r>
            <a:r>
              <a:rPr lang="zh-CN" altLang="en-US" dirty="0" smtClean="0"/>
              <a:t>财经</a:t>
            </a:r>
            <a:r>
              <a:rPr lang="en-US" altLang="zh-CN" dirty="0" smtClean="0"/>
              <a:t>LOGO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监制：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                                        数据合作方：</a:t>
            </a:r>
            <a:endParaRPr lang="en-US" altLang="zh-CN" dirty="0" smtClean="0"/>
          </a:p>
          <a:p>
            <a:r>
              <a:rPr lang="zh-CN" altLang="en-US" dirty="0" smtClean="0"/>
              <a:t>策划</a:t>
            </a:r>
            <a:r>
              <a:rPr lang="en-US" altLang="zh-CN" dirty="0" smtClean="0"/>
              <a:t>/</a:t>
            </a:r>
            <a:r>
              <a:rPr lang="zh-CN" altLang="en-US" dirty="0" smtClean="0"/>
              <a:t>编辑：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                       版权声明</a:t>
            </a:r>
            <a:endParaRPr lang="en-US" altLang="zh-CN" dirty="0" smtClean="0"/>
          </a:p>
          <a:p>
            <a:r>
              <a:rPr lang="zh-CN" altLang="en-US" dirty="0" smtClean="0"/>
              <a:t>设计：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</a:p>
          <a:p>
            <a:r>
              <a:rPr lang="zh-CN" altLang="en-US" dirty="0" smtClean="0"/>
              <a:t>开发：</a:t>
            </a:r>
            <a:r>
              <a:rPr lang="en-US" altLang="zh-CN" dirty="0" smtClean="0"/>
              <a:t>xxx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81882" y="5158684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0896" y="55865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40" y="36085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Part1.</a:t>
            </a:r>
            <a:r>
              <a:rPr lang="zh-CN" altLang="en-US" sz="3200" dirty="0" smtClean="0"/>
              <a:t>开头文字进入正文，提到吞吐量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9070" y="5349487"/>
            <a:ext cx="59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文字提炼对吞吐量可视化的数据解释，以及过渡承接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00895" y="1884215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十年吞吐量的可视化，每个点代表一个机场，鼠标滑动可体现城市机场名称，</a:t>
            </a:r>
            <a:r>
              <a:rPr lang="zh-CN" altLang="en-US" sz="1600" smtClean="0"/>
              <a:t>头部机场最好标注出来；用</a:t>
            </a:r>
            <a:r>
              <a:rPr lang="zh-CN" altLang="en-US" sz="1600" dirty="0" smtClean="0"/>
              <a:t>点的颜色代表区域分类（华北、华南等等）；设置</a:t>
            </a:r>
            <a:r>
              <a:rPr lang="en-US" altLang="zh-CN" sz="1600" dirty="0" smtClean="0"/>
              <a:t>2008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2013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2018</a:t>
            </a:r>
            <a:r>
              <a:rPr lang="zh-CN" altLang="en-US" sz="1600" dirty="0" smtClean="0"/>
              <a:t>三个按钮切换展示吞吐量的变化</a:t>
            </a:r>
            <a:r>
              <a:rPr lang="en-US" altLang="zh-CN" sz="1600" dirty="0" smtClean="0"/>
              <a:t>,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https://flowingdata.com/2016/06/28/distributions-of-annual-income/</a:t>
            </a:r>
            <a:endParaRPr lang="en-US" sz="16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402080"/>
            <a:ext cx="3151505" cy="2852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5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全国机场中心度展现在地图上（颜色深浅区分）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TOP30</a:t>
            </a:r>
            <a:r>
              <a:rPr lang="zh-CN" altLang="en-US" dirty="0"/>
              <a:t>中心度机场的区域分布</a:t>
            </a:r>
          </a:p>
          <a:p>
            <a:r>
              <a:rPr lang="zh-CN" altLang="en-US" dirty="0"/>
              <a:t>鼠标滚动在地图上筛选出中心度</a:t>
            </a:r>
            <a:r>
              <a:rPr lang="en-US" altLang="zh-CN" dirty="0"/>
              <a:t>top30</a:t>
            </a:r>
            <a:r>
              <a:rPr lang="zh-CN" altLang="en-US" dirty="0"/>
              <a:t>的机场，出现区域边界，标注城市名。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滚动出现城市排名的表格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17525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Part2.</a:t>
            </a:r>
            <a:r>
              <a:rPr lang="zh-CN" altLang="en-US" sz="2800" dirty="0" smtClean="0"/>
              <a:t>文字引入航线和中心度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199" y="2768573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区域最强机场的辐射范围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华北：地图展现北京首都机场和</a:t>
            </a:r>
            <a:r>
              <a:rPr lang="en-US" altLang="zh-CN" sz="2400" dirty="0" smtClean="0"/>
              <a:t>ta</a:t>
            </a:r>
            <a:r>
              <a:rPr lang="zh-CN" altLang="en-US" sz="2400" dirty="0" smtClean="0"/>
              <a:t>联系最紧密的</a:t>
            </a:r>
            <a:r>
              <a:rPr lang="en-US" altLang="zh-CN" sz="2400" dirty="0" smtClean="0"/>
              <a:t>top10</a:t>
            </a:r>
            <a:r>
              <a:rPr lang="zh-CN" altLang="en-US" sz="2400" dirty="0" smtClean="0"/>
              <a:t>机场航线</a:t>
            </a:r>
          </a:p>
          <a:p>
            <a:r>
              <a:rPr lang="zh-CN" altLang="en-US" sz="2400" dirty="0" smtClean="0"/>
              <a:t>华北区域的边界线展现出来，标注城市名；</a:t>
            </a:r>
            <a:endParaRPr lang="en-US" altLang="zh-CN" sz="2400" dirty="0" smtClean="0"/>
          </a:p>
          <a:p>
            <a:endParaRPr lang="en-US" dirty="0"/>
          </a:p>
        </p:txBody>
      </p:sp>
      <p:pic>
        <p:nvPicPr>
          <p:cNvPr id="1026" name="Picture 2" descr="https://gss3.bdstatic.com/7Po3dSag_xI4khGkpoWK1HF6hhy/baike/c0%3Dbaike80%2C5%2C5%2C80%2C26/sign=2f0d67e9e124b899ca31716a0f6f76f0/9a504fc2d5628535e2e89fc898ef76c6a6ef63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40645"/>
            <a:ext cx="50673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62" y="3069432"/>
            <a:ext cx="3952875" cy="29646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69831" y="5919493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ym typeface="+mn-ea"/>
              </a:rPr>
              <a:t>区域最强机场的辐射范围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西北：地图展现西安咸阳机场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r>
              <a:rPr lang="zh-CN" altLang="en-US" sz="2400" dirty="0" smtClean="0"/>
              <a:t>西北区域</a:t>
            </a:r>
            <a:r>
              <a:rPr lang="zh-CN" altLang="en-US" sz="2400" dirty="0" smtClean="0">
                <a:sym typeface="+mn-ea"/>
              </a:rPr>
              <a:t>区域的边界线展现出来，标注城市名</a:t>
            </a:r>
            <a:r>
              <a:rPr lang="zh-CN" altLang="en-US" sz="2400" dirty="0" smtClean="0"/>
              <a:t>；（本条应用于以下关于区域机场地图的所有场景</a:t>
            </a:r>
            <a:r>
              <a:rPr lang="en-US" altLang="zh-CN" sz="2400" dirty="0" smtClean="0"/>
              <a:t>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79" y="3008313"/>
            <a:ext cx="4291013" cy="3218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757319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5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ym typeface="+mn-ea"/>
              </a:rPr>
              <a:t>区域最强机场的辐射范围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418"/>
            <a:ext cx="10515600" cy="4600485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东北：地图展现哈尔滨机场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华东：地图展现上海浦东机场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</a:t>
            </a:r>
            <a:r>
              <a:rPr lang="zh-CN" altLang="en-US" sz="2400" dirty="0" smtClean="0">
                <a:sym typeface="+mn-ea"/>
              </a:rPr>
              <a:t>航线</a:t>
            </a:r>
            <a:endParaRPr lang="en-US" altLang="zh-CN" sz="2400" dirty="0" smtClean="0">
              <a:sym typeface="+mn-ea"/>
            </a:endParaRPr>
          </a:p>
          <a:p>
            <a:endParaRPr lang="en-US" altLang="zh-CN" sz="2400" dirty="0">
              <a:sym typeface="+mn-ea"/>
            </a:endParaRPr>
          </a:p>
          <a:p>
            <a:endParaRPr lang="en-US" altLang="zh-CN" sz="2400" dirty="0" smtClean="0">
              <a:sym typeface="+mn-ea"/>
            </a:endParaRPr>
          </a:p>
          <a:p>
            <a:r>
              <a:rPr lang="zh-CN" altLang="en-US" sz="2400" dirty="0"/>
              <a:t>华东：地图展现</a:t>
            </a:r>
            <a:r>
              <a:rPr lang="zh-CN" altLang="en-US" sz="2400" dirty="0" smtClean="0"/>
              <a:t>上海虹桥机场</a:t>
            </a:r>
            <a:r>
              <a:rPr lang="zh-CN" altLang="en-US" sz="2400" dirty="0">
                <a:sym typeface="+mn-ea"/>
              </a:rPr>
              <a:t>和</a:t>
            </a:r>
            <a:r>
              <a:rPr lang="en-US" altLang="zh-CN" sz="2400" dirty="0">
                <a:sym typeface="+mn-ea"/>
              </a:rPr>
              <a:t>ta</a:t>
            </a:r>
            <a:r>
              <a:rPr lang="zh-CN" altLang="en-US" sz="2400" dirty="0">
                <a:sym typeface="+mn-ea"/>
              </a:rPr>
              <a:t>联系最紧密的</a:t>
            </a:r>
            <a:r>
              <a:rPr lang="en-US" altLang="zh-CN" sz="2400" dirty="0">
                <a:sym typeface="+mn-ea"/>
              </a:rPr>
              <a:t>top10</a:t>
            </a:r>
            <a:r>
              <a:rPr lang="zh-CN" altLang="en-US" sz="2400" dirty="0">
                <a:sym typeface="+mn-ea"/>
              </a:rPr>
              <a:t>机场航线</a:t>
            </a:r>
            <a:endParaRPr lang="zh-CN" altLang="en-US" sz="2400" dirty="0"/>
          </a:p>
          <a:p>
            <a:endParaRPr lang="zh-CN" altLang="en-US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 smtClean="0"/>
              <a:t>中部：地图展现长沙机场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831" y="1377474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7830" y="2601196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7830" y="3988085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7"/>
          <p:cNvSpPr/>
          <p:nvPr/>
        </p:nvSpPr>
        <p:spPr>
          <a:xfrm>
            <a:off x="1107829" y="5631457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ym typeface="+mn-ea"/>
              </a:rPr>
              <a:t>区域最强机场的辐射范围</a:t>
            </a:r>
            <a:r>
              <a:rPr lang="zh-CN" altLang="en-US" sz="2800" b="1" dirty="0"/>
              <a:t>）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西南：地图展现成都双流机场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华南：地图展现广州白云机场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 smtClean="0"/>
          </a:p>
          <a:p>
            <a:endParaRPr lang="en-US" altLang="zh-CN" sz="24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831" y="2069806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7831" y="3489898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4"/>
            <a:ext cx="10515600" cy="4973785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中心</a:t>
            </a:r>
            <a:r>
              <a:rPr lang="zh-CN" altLang="en-US" sz="2000" dirty="0"/>
              <a:t>度年均增长率最快的</a:t>
            </a:r>
            <a:r>
              <a:rPr lang="en-US" sz="2000" dirty="0"/>
              <a:t>top30</a:t>
            </a:r>
            <a:r>
              <a:rPr lang="zh-CN" altLang="en-US" sz="2000" dirty="0" smtClean="0"/>
              <a:t>机场</a:t>
            </a:r>
            <a:endParaRPr lang="en-US" altLang="zh-CN" sz="2000" dirty="0" smtClean="0"/>
          </a:p>
          <a:p>
            <a:r>
              <a:rPr lang="zh-CN" altLang="en-US" sz="2000" dirty="0" smtClean="0"/>
              <a:t>柱状图（中心度数值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增速</a:t>
            </a:r>
            <a:r>
              <a:rPr lang="zh-CN" altLang="en-US" sz="2000" dirty="0"/>
              <a:t>）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zh-CN" altLang="en-US" sz="2000" dirty="0"/>
              <a:t>中心度基数大，但增速仍然明显的</a:t>
            </a:r>
            <a:r>
              <a:rPr lang="en-US" sz="2000" dirty="0"/>
              <a:t>TOP10</a:t>
            </a:r>
            <a:r>
              <a:rPr lang="zh-CN" altLang="en-US" sz="2000" dirty="0" smtClean="0"/>
              <a:t>机场</a:t>
            </a:r>
            <a:endParaRPr lang="en-US" altLang="zh-CN" sz="2000" dirty="0" smtClean="0"/>
          </a:p>
          <a:p>
            <a:r>
              <a:rPr lang="zh-CN" altLang="en-US" sz="2000" dirty="0"/>
              <a:t>柱状</a:t>
            </a:r>
            <a:r>
              <a:rPr lang="zh-CN" altLang="en-US" sz="2000" dirty="0" smtClean="0"/>
              <a:t>图（</a:t>
            </a:r>
            <a:r>
              <a:rPr lang="zh-CN" altLang="en-US" sz="2000" dirty="0"/>
              <a:t>中心度数值</a:t>
            </a:r>
            <a:r>
              <a:rPr lang="en-US" altLang="zh-CN" sz="2000" dirty="0"/>
              <a:t>+</a:t>
            </a:r>
            <a:r>
              <a:rPr lang="zh-CN" altLang="en-US" sz="2000" dirty="0"/>
              <a:t>增速）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517525"/>
            <a:ext cx="8938846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Part3.</a:t>
            </a:r>
            <a:r>
              <a:rPr lang="zh-CN" altLang="en-US" sz="2800" dirty="0"/>
              <a:t>中心度上升，哪些机场</a:t>
            </a:r>
            <a:r>
              <a:rPr lang="zh-CN" altLang="en-US" sz="2800" dirty="0" smtClean="0"/>
              <a:t>最具潜力打开小城格局？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176039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3997971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5"/>
            <a:ext cx="10515600" cy="4351338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境外航线数量</a:t>
            </a:r>
            <a:r>
              <a:rPr lang="en-US" sz="2000" dirty="0"/>
              <a:t>Top30 </a:t>
            </a:r>
            <a:r>
              <a:rPr lang="zh-CN" altLang="en-US" sz="2000" dirty="0"/>
              <a:t>机场的境内境外航线出港航班量</a:t>
            </a:r>
            <a:r>
              <a:rPr lang="zh-CN" altLang="en-US" sz="2000" dirty="0" smtClean="0"/>
              <a:t>分配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587227"/>
            <a:ext cx="8938846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Part4.</a:t>
            </a:r>
            <a:r>
              <a:rPr lang="zh-CN" altLang="en-US" sz="2800" dirty="0"/>
              <a:t>从机场航线看，谁是最具魅力的国际大都会？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176039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199" y="535423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85070"/>
            <a:ext cx="4028636" cy="22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493</Words>
  <Application>Microsoft Macintosh PowerPoint</Application>
  <PresentationFormat>宽屏</PresentationFormat>
  <Paragraphs>81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DengXian</vt:lpstr>
      <vt:lpstr>DengXian Light</vt:lpstr>
      <vt:lpstr>Arial</vt:lpstr>
      <vt:lpstr>Office Theme</vt:lpstr>
      <vt:lpstr>凌空经济（标题）</vt:lpstr>
      <vt:lpstr>Part1.开头文字进入正文，提到吞吐量</vt:lpstr>
      <vt:lpstr>PowerPoint 演示文稿</vt:lpstr>
      <vt:lpstr>区域最强机场的辐射范围 </vt:lpstr>
      <vt:lpstr>区域最强机场的辐射范围 </vt:lpstr>
      <vt:lpstr>区域最强机场的辐射范围 </vt:lpstr>
      <vt:lpstr>区域最强机场的辐射范围）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凌空经济（标题）</dc:title>
  <dc:creator>Shuyao He</dc:creator>
  <cp:lastModifiedBy>Microsoft Office User</cp:lastModifiedBy>
  <cp:revision>21</cp:revision>
  <dcterms:created xsi:type="dcterms:W3CDTF">2019-05-01T05:02:00Z</dcterms:created>
  <dcterms:modified xsi:type="dcterms:W3CDTF">2019-05-06T06:59:12Z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